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402" r:id="rId3"/>
    <p:sldId id="383" r:id="rId4"/>
    <p:sldId id="382" r:id="rId5"/>
    <p:sldId id="385"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384" r:id="rId24"/>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4"/>
    <p:restoredTop sz="94760"/>
  </p:normalViewPr>
  <p:slideViewPr>
    <p:cSldViewPr snapToGrid="0">
      <p:cViewPr varScale="1">
        <p:scale>
          <a:sx n="125" d="100"/>
          <a:sy n="125" d="100"/>
        </p:scale>
        <p:origin x="14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41395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588798" y="1906564"/>
            <a:ext cx="5009119"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25809" y="2149865"/>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185443" y="3103182"/>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611941" y="28915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113985" y="423496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2862322"/>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2325385"/>
            <a:ext cx="10886816" cy="224676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54147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75035" y="392305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293621"/>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1490</TotalTime>
  <Words>820</Words>
  <Application>Microsoft Macintosh PowerPoint</Application>
  <PresentationFormat>ワイド画面</PresentationFormat>
  <Paragraphs>318</Paragraphs>
  <Slides>23</Slides>
  <Notes>18</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83</cp:revision>
  <dcterms:created xsi:type="dcterms:W3CDTF">2025-01-26T06:27:01Z</dcterms:created>
  <dcterms:modified xsi:type="dcterms:W3CDTF">2025-01-27T07:17:37Z</dcterms:modified>
</cp:coreProperties>
</file>